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411417-191D-91C1-2166-9C4ED495D6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5109E87-433A-B43D-53DD-0AFCCF3A8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05DCC0-048E-9D53-B9AA-A2722CB9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6421AB-1329-96D4-4D62-8B24B69E9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B31C94-5151-F1D5-C08E-DAD956D07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53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F04817-D4EE-9497-6115-C8446A92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93A643B-00A2-DC3E-8075-CB2448837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1B21A9-E4C5-6098-7F3E-2F9B09B97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2333D3-8EF2-558C-B353-B86723DF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107734-F54D-E4D4-A805-12191B500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13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6C1A33D-4E28-7A48-2D1D-2801D8844E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59C6938-1407-E21A-4AA0-47F63FC43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172500-B1FC-43C4-B4D7-4EB01C346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5A5052-6417-2122-2C18-CBB1E9C6F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C013A9-DF9F-8BE4-C218-C82530297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35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71DAA4-407C-A897-C1CE-C29ABA428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667AF1-CCD9-D562-D588-90ABBBB16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D6FCF-3DDF-334B-5563-085D1F40F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0205BBD-55F1-EACB-F28F-408BC2301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B917F0-33C2-F617-12E4-EA38AD41F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04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DFE643-422B-C928-A3D4-C4A92F885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0B8F5A-5131-7967-A695-27808C31C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F562C3-23FE-EBED-9DAB-E509BA108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36BEA0-D219-2BC1-3A6D-54C881AA2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63E436-E0D3-65D4-DB5B-F4A6EA4B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7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BBA83A-19CC-428B-4E8D-BBDB5AE5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400B14-1AAF-7BDA-2EF5-F7CF581AE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EEFBD3E-9220-3771-C03A-506D4FB170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F482645-6428-BA83-F554-6987C7240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3E4B16-22FB-905A-DE24-8753EB375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D333E64-38A6-A100-E905-01F956AAB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73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E39E06-7269-8641-7036-B83FE5531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F5CCAC-2EC7-EB3F-8165-4C1A351C7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D75351-486F-F016-C7AA-69827BE3F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04C24CB-64EB-05E3-1681-79E90319CD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6B98D1F-6B9D-5F2B-88FC-0607E1304D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A5E743-1234-01F2-85D5-7816F3F9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F0B4436-10C4-A91A-D9F1-47057D04E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320311D-6419-8262-5582-2FDCA961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94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2A3DB3-D047-A81E-E833-CF18C55B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0C62FB8-F3B8-65C3-2DF2-112B95ADF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3AEDFEE-C4DC-FA51-1FCA-DCE5FD068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60D95FF-A5A6-5EAF-4C85-2A53402A9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5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918341C-6F94-1A25-1B77-7DC7B2250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D9EFE29-D215-77A3-3CD0-C0E4C7180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1044B4C-0A53-E6EC-2E09-F3C58EF80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73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EC30A-F7E8-0189-EF05-7F0EC8971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D54A33-A3AE-DDAB-CEC9-2760AA77B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8E6E6C-AEB9-38AE-81CF-9BDC67CFDA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98D7943-5215-28A7-4D81-D617F891D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F9A387-22A3-759C-D14A-7CA3DA831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C0635F2-5C9C-6F7D-CA70-2806245A7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03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2C8332-0359-B0E2-E690-D3EF9A5C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D95BA57-84A1-0E5F-ED5B-FD1E62C8AA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372995B-4FB4-75B9-8949-3D73DF725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39738C5-FBDD-472D-C6CC-D0D9CF51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F378F87-1AEB-E2CB-1864-EE085D6C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FBB313-9E26-4CBD-9ECA-5A0B76BEA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677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1220BF2-3CC6-6F9D-FD6B-95E271656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F8739EF-03D3-FA20-2A48-F77F901B2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FCF504-BB51-5E59-9162-BFE8F6307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D14B1-7930-403B-905C-FD4E5D2F36C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111F0C-E3F7-95EB-EA8C-2991C7F7D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F7CF64-AD95-DE3B-8A91-A7A1C11F8A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C2661-3F57-42A4-B323-F0D3E87B34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64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id="{E4D7334D-10D1-9817-8283-6F9FFB2D45D2}"/>
              </a:ext>
            </a:extLst>
          </p:cNvPr>
          <p:cNvSpPr txBox="1"/>
          <p:nvPr/>
        </p:nvSpPr>
        <p:spPr>
          <a:xfrm>
            <a:off x="3959657" y="1736259"/>
            <a:ext cx="1000183" cy="3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4287361-E778-2207-5680-A07EBCA3C7DC}"/>
              </a:ext>
            </a:extLst>
          </p:cNvPr>
          <p:cNvSpPr txBox="1"/>
          <p:nvPr/>
        </p:nvSpPr>
        <p:spPr>
          <a:xfrm rot="18600000">
            <a:off x="4189848" y="1449982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2259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CCF2A88-99D5-B33A-A4FF-9AFED1094161}"/>
              </a:ext>
            </a:extLst>
          </p:cNvPr>
          <p:cNvSpPr txBox="1"/>
          <p:nvPr/>
        </p:nvSpPr>
        <p:spPr>
          <a:xfrm rot="18540000">
            <a:off x="4569902" y="145309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2609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9CDE6B5-02FC-E47B-7DA9-443B09A3BCD5}"/>
              </a:ext>
            </a:extLst>
          </p:cNvPr>
          <p:cNvSpPr txBox="1"/>
          <p:nvPr/>
        </p:nvSpPr>
        <p:spPr>
          <a:xfrm rot="18540000">
            <a:off x="4937769" y="145056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2616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959E31C-B975-C748-F867-F1AAEE7F3C71}"/>
              </a:ext>
            </a:extLst>
          </p:cNvPr>
          <p:cNvSpPr txBox="1"/>
          <p:nvPr/>
        </p:nvSpPr>
        <p:spPr>
          <a:xfrm rot="18540000">
            <a:off x="5265831" y="1453094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2623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D9B9489-1078-0CF5-5090-CAFCFE031C2B}"/>
              </a:ext>
            </a:extLst>
          </p:cNvPr>
          <p:cNvSpPr txBox="1"/>
          <p:nvPr/>
        </p:nvSpPr>
        <p:spPr>
          <a:xfrm rot="18540000">
            <a:off x="5630881" y="144498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2628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06B09C5-2A12-A7A5-9021-47B7AE2B811F}"/>
              </a:ext>
            </a:extLst>
          </p:cNvPr>
          <p:cNvSpPr txBox="1"/>
          <p:nvPr/>
        </p:nvSpPr>
        <p:spPr>
          <a:xfrm rot="18540000">
            <a:off x="6008705" y="1436876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2652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FD68FE9-421D-E770-CB33-44A773296F69}"/>
              </a:ext>
            </a:extLst>
          </p:cNvPr>
          <p:cNvSpPr txBox="1"/>
          <p:nvPr/>
        </p:nvSpPr>
        <p:spPr>
          <a:xfrm rot="18540000">
            <a:off x="6338789" y="143910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2661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A3DB23D-DF73-FA38-00E8-5468CD2809E7}"/>
              </a:ext>
            </a:extLst>
          </p:cNvPr>
          <p:cNvSpPr txBox="1"/>
          <p:nvPr/>
        </p:nvSpPr>
        <p:spPr>
          <a:xfrm rot="18540000">
            <a:off x="6701815" y="1453094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3104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5C59E01-EDEE-1374-2823-27250A03E552}"/>
              </a:ext>
            </a:extLst>
          </p:cNvPr>
          <p:cNvSpPr txBox="1"/>
          <p:nvPr/>
        </p:nvSpPr>
        <p:spPr>
          <a:xfrm rot="18540000">
            <a:off x="7067180" y="1430992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3103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CFF9FB08-ADF4-8E79-94D5-30DA79D85184}"/>
              </a:ext>
            </a:extLst>
          </p:cNvPr>
          <p:cNvSpPr txBox="1"/>
          <p:nvPr/>
        </p:nvSpPr>
        <p:spPr>
          <a:xfrm rot="18540000">
            <a:off x="7430206" y="143058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3127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E2C1C58-7E57-A9C1-A79D-4A8FC530F13B}"/>
              </a:ext>
            </a:extLst>
          </p:cNvPr>
          <p:cNvSpPr txBox="1"/>
          <p:nvPr/>
        </p:nvSpPr>
        <p:spPr>
          <a:xfrm rot="18540000">
            <a:off x="7734736" y="1422827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3106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09CB7DE-996C-E5BB-05D5-7BF270D062E6}"/>
              </a:ext>
            </a:extLst>
          </p:cNvPr>
          <p:cNvSpPr txBox="1"/>
          <p:nvPr/>
        </p:nvSpPr>
        <p:spPr>
          <a:xfrm rot="18540000">
            <a:off x="8067475" y="143058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3111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3646ECDD-C68C-DE44-5566-D793387D70AB}"/>
              </a:ext>
            </a:extLst>
          </p:cNvPr>
          <p:cNvSpPr txBox="1"/>
          <p:nvPr/>
        </p:nvSpPr>
        <p:spPr>
          <a:xfrm rot="18540000">
            <a:off x="8454356" y="142282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3124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" name="文本框 22">
            <a:extLst>
              <a:ext uri="{FF2B5EF4-FFF2-40B4-BE49-F238E27FC236}">
                <a16:creationId xmlns:a16="http://schemas.microsoft.com/office/drawing/2014/main" id="{2D88C2A8-81F0-F80C-7F9F-5CEBAA263797}"/>
              </a:ext>
            </a:extLst>
          </p:cNvPr>
          <p:cNvSpPr txBox="1"/>
          <p:nvPr/>
        </p:nvSpPr>
        <p:spPr>
          <a:xfrm rot="18540000">
            <a:off x="8841239" y="1422826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3105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05AB43A-C574-8BD9-4558-CBAEF7543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25" y="2030729"/>
            <a:ext cx="5635875" cy="290219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9AE349D-3975-8AD4-CDF3-3E3E049916A4}"/>
              </a:ext>
            </a:extLst>
          </p:cNvPr>
          <p:cNvSpPr txBox="1"/>
          <p:nvPr/>
        </p:nvSpPr>
        <p:spPr>
          <a:xfrm>
            <a:off x="666750" y="92392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MAA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EB7AD57-9466-28D7-700A-9127998E8673}"/>
              </a:ext>
            </a:extLst>
          </p:cNvPr>
          <p:cNvSpPr txBox="1"/>
          <p:nvPr/>
        </p:nvSpPr>
        <p:spPr>
          <a:xfrm>
            <a:off x="3040763" y="3004082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75KD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AD80D6C6-236E-5309-CBEF-5874E41065BF}"/>
              </a:ext>
            </a:extLst>
          </p:cNvPr>
          <p:cNvCxnSpPr/>
          <p:nvPr/>
        </p:nvCxnSpPr>
        <p:spPr>
          <a:xfrm>
            <a:off x="3619391" y="315797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FD083C87-15F4-0262-6FD0-16213EAB40A0}"/>
              </a:ext>
            </a:extLst>
          </p:cNvPr>
          <p:cNvSpPr txBox="1"/>
          <p:nvPr/>
        </p:nvSpPr>
        <p:spPr>
          <a:xfrm>
            <a:off x="2970620" y="2747184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9B47D938-3712-BFC9-0F64-BEE54E49D820}"/>
              </a:ext>
            </a:extLst>
          </p:cNvPr>
          <p:cNvCxnSpPr/>
          <p:nvPr/>
        </p:nvCxnSpPr>
        <p:spPr>
          <a:xfrm>
            <a:off x="3619391" y="2871790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9CEF0562-42EE-8179-2301-762413953779}"/>
              </a:ext>
            </a:extLst>
          </p:cNvPr>
          <p:cNvSpPr txBox="1"/>
          <p:nvPr/>
        </p:nvSpPr>
        <p:spPr>
          <a:xfrm>
            <a:off x="2970620" y="2429882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36950325-03F2-575A-6D81-4D5056DE6FCF}"/>
              </a:ext>
            </a:extLst>
          </p:cNvPr>
          <p:cNvCxnSpPr/>
          <p:nvPr/>
        </p:nvCxnSpPr>
        <p:spPr>
          <a:xfrm>
            <a:off x="3619392" y="258377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313D6750-F033-3861-FE83-46F52B8FAB41}"/>
              </a:ext>
            </a:extLst>
          </p:cNvPr>
          <p:cNvSpPr txBox="1"/>
          <p:nvPr/>
        </p:nvSpPr>
        <p:spPr>
          <a:xfrm>
            <a:off x="2970619" y="2251256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4C96C831-6165-F3C5-C718-6E22E37DBDED}"/>
              </a:ext>
            </a:extLst>
          </p:cNvPr>
          <p:cNvCxnSpPr/>
          <p:nvPr/>
        </p:nvCxnSpPr>
        <p:spPr>
          <a:xfrm>
            <a:off x="3619391" y="2405145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2192EE2A-4E42-46A7-E00C-7C7A6E07C8FF}"/>
              </a:ext>
            </a:extLst>
          </p:cNvPr>
          <p:cNvSpPr txBox="1"/>
          <p:nvPr/>
        </p:nvSpPr>
        <p:spPr>
          <a:xfrm>
            <a:off x="3049272" y="3247515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60KD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F9F728B5-C749-89DC-E345-E8FBCE010AD5}"/>
              </a:ext>
            </a:extLst>
          </p:cNvPr>
          <p:cNvCxnSpPr/>
          <p:nvPr/>
        </p:nvCxnSpPr>
        <p:spPr>
          <a:xfrm>
            <a:off x="3627900" y="3401404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F35EC7E9-BBB3-40CB-5032-07D117D6A9D6}"/>
              </a:ext>
            </a:extLst>
          </p:cNvPr>
          <p:cNvSpPr txBox="1"/>
          <p:nvPr/>
        </p:nvSpPr>
        <p:spPr>
          <a:xfrm>
            <a:off x="3067192" y="3644372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45KD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197E0884-F1CD-965C-EFB0-B66905BD3B38}"/>
              </a:ext>
            </a:extLst>
          </p:cNvPr>
          <p:cNvCxnSpPr/>
          <p:nvPr/>
        </p:nvCxnSpPr>
        <p:spPr>
          <a:xfrm>
            <a:off x="3645820" y="379826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3AE64586-3198-076A-6CC1-8222A7D0107B}"/>
              </a:ext>
            </a:extLst>
          </p:cNvPr>
          <p:cNvSpPr txBox="1"/>
          <p:nvPr/>
        </p:nvSpPr>
        <p:spPr>
          <a:xfrm>
            <a:off x="3070881" y="4049382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35KD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2E5284A4-684C-59E6-324C-372D40DC67AC}"/>
              </a:ext>
            </a:extLst>
          </p:cNvPr>
          <p:cNvCxnSpPr/>
          <p:nvPr/>
        </p:nvCxnSpPr>
        <p:spPr>
          <a:xfrm>
            <a:off x="3649509" y="420327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CE8DFB24-C638-C02F-9D38-47B4F622E56D}"/>
              </a:ext>
            </a:extLst>
          </p:cNvPr>
          <p:cNvSpPr txBox="1"/>
          <p:nvPr/>
        </p:nvSpPr>
        <p:spPr>
          <a:xfrm>
            <a:off x="3067192" y="4434647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1A7822ED-F655-A7C9-A262-C48CAC4A4E6C}"/>
              </a:ext>
            </a:extLst>
          </p:cNvPr>
          <p:cNvCxnSpPr/>
          <p:nvPr/>
        </p:nvCxnSpPr>
        <p:spPr>
          <a:xfrm>
            <a:off x="3645820" y="4588536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723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73A834F-3DEA-EFD0-3F4D-2B290A6B4E26}"/>
              </a:ext>
            </a:extLst>
          </p:cNvPr>
          <p:cNvSpPr txBox="1"/>
          <p:nvPr/>
        </p:nvSpPr>
        <p:spPr>
          <a:xfrm>
            <a:off x="4314481" y="2019465"/>
            <a:ext cx="1000183" cy="3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A442486-858B-2971-7BD4-D4DAD7F69FDC}"/>
              </a:ext>
            </a:extLst>
          </p:cNvPr>
          <p:cNvSpPr txBox="1"/>
          <p:nvPr/>
        </p:nvSpPr>
        <p:spPr>
          <a:xfrm rot="18600000">
            <a:off x="4544672" y="173318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2259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93250B1-44B5-5C5A-3671-3C3799459EC6}"/>
              </a:ext>
            </a:extLst>
          </p:cNvPr>
          <p:cNvSpPr txBox="1"/>
          <p:nvPr/>
        </p:nvSpPr>
        <p:spPr>
          <a:xfrm rot="18540000">
            <a:off x="4924726" y="173629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2609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E2EBE80-3A7C-E836-E381-C3A1A8890620}"/>
              </a:ext>
            </a:extLst>
          </p:cNvPr>
          <p:cNvSpPr txBox="1"/>
          <p:nvPr/>
        </p:nvSpPr>
        <p:spPr>
          <a:xfrm rot="18540000">
            <a:off x="5292593" y="1733771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2616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7C5EE1B-8084-615E-E743-1B850CA1807E}"/>
              </a:ext>
            </a:extLst>
          </p:cNvPr>
          <p:cNvSpPr txBox="1"/>
          <p:nvPr/>
        </p:nvSpPr>
        <p:spPr>
          <a:xfrm rot="18540000">
            <a:off x="5620655" y="173630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2623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93209D7-4E11-7676-921D-3E5F9E25867B}"/>
              </a:ext>
            </a:extLst>
          </p:cNvPr>
          <p:cNvSpPr txBox="1"/>
          <p:nvPr/>
        </p:nvSpPr>
        <p:spPr>
          <a:xfrm rot="18540000">
            <a:off x="5985705" y="1728191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2628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155FE07-2AB4-40B0-C9A9-0EF2C9842994}"/>
              </a:ext>
            </a:extLst>
          </p:cNvPr>
          <p:cNvSpPr txBox="1"/>
          <p:nvPr/>
        </p:nvSpPr>
        <p:spPr>
          <a:xfrm rot="18540000">
            <a:off x="6363529" y="1720082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2652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7A21625-CF30-802C-5C78-37A295BD2F4C}"/>
              </a:ext>
            </a:extLst>
          </p:cNvPr>
          <p:cNvSpPr txBox="1"/>
          <p:nvPr/>
        </p:nvSpPr>
        <p:spPr>
          <a:xfrm rot="18540000">
            <a:off x="6693613" y="172230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2661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01821BB-EFD2-FDD2-F0B9-56FF988D0CFD}"/>
              </a:ext>
            </a:extLst>
          </p:cNvPr>
          <p:cNvSpPr txBox="1"/>
          <p:nvPr/>
        </p:nvSpPr>
        <p:spPr>
          <a:xfrm rot="18540000">
            <a:off x="7056639" y="173630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3104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B283E3C-0675-0116-9EA3-6E825E158BDB}"/>
              </a:ext>
            </a:extLst>
          </p:cNvPr>
          <p:cNvSpPr txBox="1"/>
          <p:nvPr/>
        </p:nvSpPr>
        <p:spPr>
          <a:xfrm rot="18540000">
            <a:off x="7422004" y="171419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3103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4327458-FCE9-51CA-7A19-B81C0FF7FF0A}"/>
              </a:ext>
            </a:extLst>
          </p:cNvPr>
          <p:cNvSpPr txBox="1"/>
          <p:nvPr/>
        </p:nvSpPr>
        <p:spPr>
          <a:xfrm rot="18540000">
            <a:off x="7785030" y="171378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3127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72B170E-0169-9FB3-A9BE-D3C8DA508DD9}"/>
              </a:ext>
            </a:extLst>
          </p:cNvPr>
          <p:cNvSpPr txBox="1"/>
          <p:nvPr/>
        </p:nvSpPr>
        <p:spPr>
          <a:xfrm rot="18540000">
            <a:off x="8089560" y="170603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3106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40FB8EA-8CAB-7E81-FC93-63372F699E80}"/>
              </a:ext>
            </a:extLst>
          </p:cNvPr>
          <p:cNvSpPr txBox="1"/>
          <p:nvPr/>
        </p:nvSpPr>
        <p:spPr>
          <a:xfrm rot="18540000">
            <a:off x="8422299" y="171378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3111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0492048-7BD6-D4D3-FE2C-74F2AA0CD121}"/>
              </a:ext>
            </a:extLst>
          </p:cNvPr>
          <p:cNvSpPr txBox="1"/>
          <p:nvPr/>
        </p:nvSpPr>
        <p:spPr>
          <a:xfrm rot="18540000">
            <a:off x="8809180" y="1706034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3124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id="{91651C0D-FAAA-C3DE-D4C3-CFD6240D0EA2}"/>
              </a:ext>
            </a:extLst>
          </p:cNvPr>
          <p:cNvSpPr txBox="1"/>
          <p:nvPr/>
        </p:nvSpPr>
        <p:spPr>
          <a:xfrm rot="18540000">
            <a:off x="9196063" y="1706032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3105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EC26E08-B7C8-25A4-A13F-10E76D73C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"/>
          <a:stretch/>
        </p:blipFill>
        <p:spPr>
          <a:xfrm>
            <a:off x="4238625" y="2327681"/>
            <a:ext cx="5459677" cy="2939643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3B39441-F1AF-9563-BFB2-4BA65C91E6A4}"/>
              </a:ext>
            </a:extLst>
          </p:cNvPr>
          <p:cNvSpPr txBox="1"/>
          <p:nvPr/>
        </p:nvSpPr>
        <p:spPr>
          <a:xfrm>
            <a:off x="314325" y="600075"/>
            <a:ext cx="187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VVL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8B467E1-1199-0189-07E3-6079B6FE4A60}"/>
              </a:ext>
            </a:extLst>
          </p:cNvPr>
          <p:cNvSpPr txBox="1"/>
          <p:nvPr/>
        </p:nvSpPr>
        <p:spPr>
          <a:xfrm>
            <a:off x="3489620" y="3455137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75KD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F2BC03ED-D12E-5411-4DD0-54F262EC15D1}"/>
              </a:ext>
            </a:extLst>
          </p:cNvPr>
          <p:cNvCxnSpPr/>
          <p:nvPr/>
        </p:nvCxnSpPr>
        <p:spPr>
          <a:xfrm>
            <a:off x="4068248" y="3609026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E1A6C8BA-2844-6D73-5537-C34BB5260EFA}"/>
              </a:ext>
            </a:extLst>
          </p:cNvPr>
          <p:cNvSpPr txBox="1"/>
          <p:nvPr/>
        </p:nvSpPr>
        <p:spPr>
          <a:xfrm>
            <a:off x="3419476" y="3168956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46A351AB-AB0E-BFD3-E8CC-1BD75004AAC9}"/>
              </a:ext>
            </a:extLst>
          </p:cNvPr>
          <p:cNvCxnSpPr/>
          <p:nvPr/>
        </p:nvCxnSpPr>
        <p:spPr>
          <a:xfrm>
            <a:off x="4068248" y="3322845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5C4F193B-2ED4-40E4-E9E9-724E23FF1645}"/>
              </a:ext>
            </a:extLst>
          </p:cNvPr>
          <p:cNvSpPr txBox="1"/>
          <p:nvPr/>
        </p:nvSpPr>
        <p:spPr>
          <a:xfrm>
            <a:off x="3419476" y="2851654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ABDC35ED-3437-7366-4B45-CAFB4C42D215}"/>
              </a:ext>
            </a:extLst>
          </p:cNvPr>
          <p:cNvCxnSpPr/>
          <p:nvPr/>
        </p:nvCxnSpPr>
        <p:spPr>
          <a:xfrm>
            <a:off x="4068248" y="300554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F058AE01-F6D3-490A-F471-9479C004A33A}"/>
              </a:ext>
            </a:extLst>
          </p:cNvPr>
          <p:cNvSpPr txBox="1"/>
          <p:nvPr/>
        </p:nvSpPr>
        <p:spPr>
          <a:xfrm>
            <a:off x="3419475" y="2673028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562B03F7-A941-9C67-A131-2AF1CE13B4CE}"/>
              </a:ext>
            </a:extLst>
          </p:cNvPr>
          <p:cNvCxnSpPr/>
          <p:nvPr/>
        </p:nvCxnSpPr>
        <p:spPr>
          <a:xfrm>
            <a:off x="4068247" y="2826917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CBEC90FF-0481-EE49-8A71-32D1E6A316FF}"/>
              </a:ext>
            </a:extLst>
          </p:cNvPr>
          <p:cNvSpPr txBox="1"/>
          <p:nvPr/>
        </p:nvSpPr>
        <p:spPr>
          <a:xfrm>
            <a:off x="3498129" y="3698570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60KD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FB3B643B-8D4F-A17B-5967-CCEBDC41C970}"/>
              </a:ext>
            </a:extLst>
          </p:cNvPr>
          <p:cNvCxnSpPr/>
          <p:nvPr/>
        </p:nvCxnSpPr>
        <p:spPr>
          <a:xfrm>
            <a:off x="4076757" y="3852459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68275008-77C8-0F9D-4D11-684617E8CF14}"/>
              </a:ext>
            </a:extLst>
          </p:cNvPr>
          <p:cNvSpPr txBox="1"/>
          <p:nvPr/>
        </p:nvSpPr>
        <p:spPr>
          <a:xfrm>
            <a:off x="3516048" y="4066144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45KD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3E830627-8011-30B1-FE14-58218F9B8932}"/>
              </a:ext>
            </a:extLst>
          </p:cNvPr>
          <p:cNvCxnSpPr/>
          <p:nvPr/>
        </p:nvCxnSpPr>
        <p:spPr>
          <a:xfrm>
            <a:off x="4094676" y="422003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2B1E5F7B-644B-52BE-D53B-53BFFA31EBB6}"/>
              </a:ext>
            </a:extLst>
          </p:cNvPr>
          <p:cNvSpPr txBox="1"/>
          <p:nvPr/>
        </p:nvSpPr>
        <p:spPr>
          <a:xfrm>
            <a:off x="3519737" y="4471154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35KD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14B64184-38F2-425D-BAA6-7DA4C70199DE}"/>
              </a:ext>
            </a:extLst>
          </p:cNvPr>
          <p:cNvCxnSpPr/>
          <p:nvPr/>
        </p:nvCxnSpPr>
        <p:spPr>
          <a:xfrm>
            <a:off x="4098365" y="462504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90A5B2EB-1F75-0E0E-D23D-48B820B023B5}"/>
              </a:ext>
            </a:extLst>
          </p:cNvPr>
          <p:cNvSpPr txBox="1"/>
          <p:nvPr/>
        </p:nvSpPr>
        <p:spPr>
          <a:xfrm>
            <a:off x="3516048" y="4856419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3BCA870E-A21F-EACE-1244-5783CE1BCAD9}"/>
              </a:ext>
            </a:extLst>
          </p:cNvPr>
          <p:cNvCxnSpPr/>
          <p:nvPr/>
        </p:nvCxnSpPr>
        <p:spPr>
          <a:xfrm>
            <a:off x="4094676" y="5010308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490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3BFCDF4-E41F-2A70-CC3C-A69D4410E7D5}"/>
              </a:ext>
            </a:extLst>
          </p:cNvPr>
          <p:cNvSpPr txBox="1"/>
          <p:nvPr/>
        </p:nvSpPr>
        <p:spPr>
          <a:xfrm>
            <a:off x="4095635" y="1814904"/>
            <a:ext cx="1000183" cy="3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BA81059-6E5A-296B-0FDA-F4637204B376}"/>
              </a:ext>
            </a:extLst>
          </p:cNvPr>
          <p:cNvSpPr txBox="1"/>
          <p:nvPr/>
        </p:nvSpPr>
        <p:spPr>
          <a:xfrm rot="18600000">
            <a:off x="4325826" y="1528627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2259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7DA351C-2E3D-ADED-E104-DA0C6931FEAD}"/>
              </a:ext>
            </a:extLst>
          </p:cNvPr>
          <p:cNvSpPr txBox="1"/>
          <p:nvPr/>
        </p:nvSpPr>
        <p:spPr>
          <a:xfrm rot="18540000">
            <a:off x="4705880" y="153173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2609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F43873B-E09E-1024-FF6B-12A1450537B5}"/>
              </a:ext>
            </a:extLst>
          </p:cNvPr>
          <p:cNvSpPr txBox="1"/>
          <p:nvPr/>
        </p:nvSpPr>
        <p:spPr>
          <a:xfrm rot="18540000">
            <a:off x="5073747" y="152921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2616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993DC2B-D187-0651-A30E-B114CE2D858B}"/>
              </a:ext>
            </a:extLst>
          </p:cNvPr>
          <p:cNvSpPr txBox="1"/>
          <p:nvPr/>
        </p:nvSpPr>
        <p:spPr>
          <a:xfrm rot="18540000">
            <a:off x="5401809" y="153173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2623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F9E978B-4B5C-C2A1-CC66-81D38C12B5E1}"/>
              </a:ext>
            </a:extLst>
          </p:cNvPr>
          <p:cNvSpPr txBox="1"/>
          <p:nvPr/>
        </p:nvSpPr>
        <p:spPr>
          <a:xfrm rot="18540000">
            <a:off x="5766859" y="152363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2628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78F01FE-F31E-A355-883D-A465E3701039}"/>
              </a:ext>
            </a:extLst>
          </p:cNvPr>
          <p:cNvSpPr txBox="1"/>
          <p:nvPr/>
        </p:nvSpPr>
        <p:spPr>
          <a:xfrm rot="18540000">
            <a:off x="6144683" y="1515521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2652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22CA7FF-09EC-31FE-253D-F854CD303FE5}"/>
              </a:ext>
            </a:extLst>
          </p:cNvPr>
          <p:cNvSpPr txBox="1"/>
          <p:nvPr/>
        </p:nvSpPr>
        <p:spPr>
          <a:xfrm rot="18540000">
            <a:off x="6474767" y="151774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2661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833E29B-C359-B561-C2B6-E745F9822D97}"/>
              </a:ext>
            </a:extLst>
          </p:cNvPr>
          <p:cNvSpPr txBox="1"/>
          <p:nvPr/>
        </p:nvSpPr>
        <p:spPr>
          <a:xfrm rot="18540000">
            <a:off x="6837793" y="153173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3104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E61B93-BED9-2BCB-62B3-A5169F21777D}"/>
              </a:ext>
            </a:extLst>
          </p:cNvPr>
          <p:cNvSpPr txBox="1"/>
          <p:nvPr/>
        </p:nvSpPr>
        <p:spPr>
          <a:xfrm rot="18540000">
            <a:off x="7203158" y="1509637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3103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9C859D7-D375-8B61-BC4E-28B8FE7CE7BF}"/>
              </a:ext>
            </a:extLst>
          </p:cNvPr>
          <p:cNvSpPr txBox="1"/>
          <p:nvPr/>
        </p:nvSpPr>
        <p:spPr>
          <a:xfrm rot="18540000">
            <a:off x="7566184" y="150922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3127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8D8BADF-990E-F565-51C0-7CE85BAC03B2}"/>
              </a:ext>
            </a:extLst>
          </p:cNvPr>
          <p:cNvSpPr txBox="1"/>
          <p:nvPr/>
        </p:nvSpPr>
        <p:spPr>
          <a:xfrm rot="18540000">
            <a:off x="7870714" y="1501472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3106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03CBC3E-02BF-E67A-A07B-D6CD18AE5BCE}"/>
              </a:ext>
            </a:extLst>
          </p:cNvPr>
          <p:cNvSpPr txBox="1"/>
          <p:nvPr/>
        </p:nvSpPr>
        <p:spPr>
          <a:xfrm rot="18540000">
            <a:off x="8203453" y="150922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3111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5D4D6E4-D6DF-FFD5-B241-1BFAAC1294CE}"/>
              </a:ext>
            </a:extLst>
          </p:cNvPr>
          <p:cNvSpPr txBox="1"/>
          <p:nvPr/>
        </p:nvSpPr>
        <p:spPr>
          <a:xfrm rot="18540000">
            <a:off x="8590334" y="150147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3124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id="{B1BD6B1B-F119-40B7-288D-F35911248E6A}"/>
              </a:ext>
            </a:extLst>
          </p:cNvPr>
          <p:cNvSpPr txBox="1"/>
          <p:nvPr/>
        </p:nvSpPr>
        <p:spPr>
          <a:xfrm rot="18540000">
            <a:off x="8977217" y="1501471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3105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63C3AA9-ECDF-6838-D6F3-E1E22FDAF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436" y="2160155"/>
            <a:ext cx="5589066" cy="315496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CABA5E3-CA14-B575-CD34-6F9C23449741}"/>
              </a:ext>
            </a:extLst>
          </p:cNvPr>
          <p:cNvSpPr txBox="1"/>
          <p:nvPr/>
        </p:nvSpPr>
        <p:spPr>
          <a:xfrm>
            <a:off x="495300" y="809625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STL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7019438-49EF-DC5D-4CCB-7F989016C996}"/>
              </a:ext>
            </a:extLst>
          </p:cNvPr>
          <p:cNvSpPr txBox="1"/>
          <p:nvPr/>
        </p:nvSpPr>
        <p:spPr>
          <a:xfrm>
            <a:off x="3240657" y="3416185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75KD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8EDB01C1-E28A-A5EB-89AF-556117B20BB3}"/>
              </a:ext>
            </a:extLst>
          </p:cNvPr>
          <p:cNvCxnSpPr/>
          <p:nvPr/>
        </p:nvCxnSpPr>
        <p:spPr>
          <a:xfrm>
            <a:off x="3819285" y="3570074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FAC84585-8DE1-4803-3AAA-88F287B40759}"/>
              </a:ext>
            </a:extLst>
          </p:cNvPr>
          <p:cNvSpPr txBox="1"/>
          <p:nvPr/>
        </p:nvSpPr>
        <p:spPr>
          <a:xfrm>
            <a:off x="3170513" y="3130004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EE690A3-EA62-95D3-CA52-3AC396AC14A1}"/>
              </a:ext>
            </a:extLst>
          </p:cNvPr>
          <p:cNvCxnSpPr/>
          <p:nvPr/>
        </p:nvCxnSpPr>
        <p:spPr>
          <a:xfrm>
            <a:off x="3819285" y="328389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803B6B2D-E30C-248F-EA85-42E87D8EBBF5}"/>
              </a:ext>
            </a:extLst>
          </p:cNvPr>
          <p:cNvSpPr txBox="1"/>
          <p:nvPr/>
        </p:nvSpPr>
        <p:spPr>
          <a:xfrm>
            <a:off x="3170513" y="2812702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5FEC50A5-0A8D-F58C-941B-DFBFF7138324}"/>
              </a:ext>
            </a:extLst>
          </p:cNvPr>
          <p:cNvCxnSpPr/>
          <p:nvPr/>
        </p:nvCxnSpPr>
        <p:spPr>
          <a:xfrm>
            <a:off x="3819285" y="296659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CF23A321-B253-7200-B1F1-C0EDA04C4F1A}"/>
              </a:ext>
            </a:extLst>
          </p:cNvPr>
          <p:cNvSpPr txBox="1"/>
          <p:nvPr/>
        </p:nvSpPr>
        <p:spPr>
          <a:xfrm>
            <a:off x="3170512" y="2634076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A144130-7F0A-ADBF-6E69-217F83A4950A}"/>
              </a:ext>
            </a:extLst>
          </p:cNvPr>
          <p:cNvCxnSpPr/>
          <p:nvPr/>
        </p:nvCxnSpPr>
        <p:spPr>
          <a:xfrm>
            <a:off x="3819284" y="2787965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6F4DA8DA-4AB1-4A43-6629-E46BBD8FD88B}"/>
              </a:ext>
            </a:extLst>
          </p:cNvPr>
          <p:cNvSpPr txBox="1"/>
          <p:nvPr/>
        </p:nvSpPr>
        <p:spPr>
          <a:xfrm>
            <a:off x="3249166" y="3702364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60KD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AAEB37C6-EBC9-14F4-3690-F71223EB8935}"/>
              </a:ext>
            </a:extLst>
          </p:cNvPr>
          <p:cNvCxnSpPr/>
          <p:nvPr/>
        </p:nvCxnSpPr>
        <p:spPr>
          <a:xfrm>
            <a:off x="3827794" y="385625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DCB23F74-54DD-ECA5-FD4F-480A2083C336}"/>
              </a:ext>
            </a:extLst>
          </p:cNvPr>
          <p:cNvSpPr txBox="1"/>
          <p:nvPr/>
        </p:nvSpPr>
        <p:spPr>
          <a:xfrm>
            <a:off x="3270774" y="4089044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45KD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CDD2CAFE-562B-9146-66E3-EB38252807D6}"/>
              </a:ext>
            </a:extLst>
          </p:cNvPr>
          <p:cNvCxnSpPr/>
          <p:nvPr/>
        </p:nvCxnSpPr>
        <p:spPr>
          <a:xfrm>
            <a:off x="3849402" y="425455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5471E8C4-C0B1-0281-B94E-748A3A68675F}"/>
              </a:ext>
            </a:extLst>
          </p:cNvPr>
          <p:cNvSpPr txBox="1"/>
          <p:nvPr/>
        </p:nvSpPr>
        <p:spPr>
          <a:xfrm>
            <a:off x="3266971" y="4591399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35KD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CF8ED2D9-F97C-A143-3A85-C64D56B5DFFC}"/>
              </a:ext>
            </a:extLst>
          </p:cNvPr>
          <p:cNvCxnSpPr/>
          <p:nvPr/>
        </p:nvCxnSpPr>
        <p:spPr>
          <a:xfrm>
            <a:off x="3845599" y="4745288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A89CE2D4-387C-EAC6-6DD3-CC454C88585D}"/>
              </a:ext>
            </a:extLst>
          </p:cNvPr>
          <p:cNvSpPr txBox="1"/>
          <p:nvPr/>
        </p:nvSpPr>
        <p:spPr>
          <a:xfrm>
            <a:off x="3263282" y="4976664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A492ADFD-158A-A7F2-B2E7-D365B8E9B480}"/>
              </a:ext>
            </a:extLst>
          </p:cNvPr>
          <p:cNvCxnSpPr/>
          <p:nvPr/>
        </p:nvCxnSpPr>
        <p:spPr>
          <a:xfrm>
            <a:off x="3841910" y="5130553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540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2A479D4-3A6A-3010-E589-CF4665F3616E}"/>
              </a:ext>
            </a:extLst>
          </p:cNvPr>
          <p:cNvSpPr txBox="1"/>
          <p:nvPr/>
        </p:nvSpPr>
        <p:spPr>
          <a:xfrm>
            <a:off x="495300" y="809625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SNA-I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3BBF4E9-BB2F-1932-8755-68EB92B64098}"/>
              </a:ext>
            </a:extLst>
          </p:cNvPr>
          <p:cNvSpPr txBox="1"/>
          <p:nvPr/>
        </p:nvSpPr>
        <p:spPr>
          <a:xfrm>
            <a:off x="2260816" y="2993397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75KD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EA29AD0-EA28-E598-C244-F2842B60F33B}"/>
              </a:ext>
            </a:extLst>
          </p:cNvPr>
          <p:cNvCxnSpPr/>
          <p:nvPr/>
        </p:nvCxnSpPr>
        <p:spPr>
          <a:xfrm>
            <a:off x="2845359" y="3182004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1EF0DCC7-B629-0771-0F2B-8E11482A8F9B}"/>
              </a:ext>
            </a:extLst>
          </p:cNvPr>
          <p:cNvSpPr txBox="1"/>
          <p:nvPr/>
        </p:nvSpPr>
        <p:spPr>
          <a:xfrm>
            <a:off x="2200276" y="2663279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B2FF4786-EB8F-818D-7B3C-62674D25D39C}"/>
              </a:ext>
            </a:extLst>
          </p:cNvPr>
          <p:cNvCxnSpPr/>
          <p:nvPr/>
        </p:nvCxnSpPr>
        <p:spPr>
          <a:xfrm>
            <a:off x="2849048" y="2817168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0A30231E-AF39-3848-58A3-9DE57F0547D5}"/>
              </a:ext>
            </a:extLst>
          </p:cNvPr>
          <p:cNvSpPr txBox="1"/>
          <p:nvPr/>
        </p:nvSpPr>
        <p:spPr>
          <a:xfrm>
            <a:off x="2200276" y="2345977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081D02B-0E69-57E3-3FB7-6ED232568758}"/>
              </a:ext>
            </a:extLst>
          </p:cNvPr>
          <p:cNvCxnSpPr/>
          <p:nvPr/>
        </p:nvCxnSpPr>
        <p:spPr>
          <a:xfrm>
            <a:off x="2849048" y="2499866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CC3F8B1D-DC3F-581E-0636-E7064464B419}"/>
              </a:ext>
            </a:extLst>
          </p:cNvPr>
          <p:cNvSpPr txBox="1"/>
          <p:nvPr/>
        </p:nvSpPr>
        <p:spPr>
          <a:xfrm>
            <a:off x="2200275" y="2167351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0240458F-B188-597B-A5CC-DFEE4FCC4E5A}"/>
              </a:ext>
            </a:extLst>
          </p:cNvPr>
          <p:cNvCxnSpPr/>
          <p:nvPr/>
        </p:nvCxnSpPr>
        <p:spPr>
          <a:xfrm>
            <a:off x="2849047" y="2321240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520D5C42-FD06-1187-49F8-4D74689B3701}"/>
              </a:ext>
            </a:extLst>
          </p:cNvPr>
          <p:cNvSpPr txBox="1"/>
          <p:nvPr/>
        </p:nvSpPr>
        <p:spPr>
          <a:xfrm>
            <a:off x="2266731" y="3388288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60KD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6AA4C00-3786-4D80-1164-3F172814E4DC}"/>
              </a:ext>
            </a:extLst>
          </p:cNvPr>
          <p:cNvCxnSpPr/>
          <p:nvPr/>
        </p:nvCxnSpPr>
        <p:spPr>
          <a:xfrm>
            <a:off x="2845359" y="3542177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795A1611-8D48-F98F-FF26-C2B8221E58D3}"/>
              </a:ext>
            </a:extLst>
          </p:cNvPr>
          <p:cNvSpPr txBox="1"/>
          <p:nvPr/>
        </p:nvSpPr>
        <p:spPr>
          <a:xfrm>
            <a:off x="2288339" y="3774968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45KD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617C3F2-5F4C-F07B-2FBA-EC8A812D763B}"/>
              </a:ext>
            </a:extLst>
          </p:cNvPr>
          <p:cNvCxnSpPr/>
          <p:nvPr/>
        </p:nvCxnSpPr>
        <p:spPr>
          <a:xfrm>
            <a:off x="2866967" y="3940477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1065C1B3-E623-BEB1-ABE6-5DDBB4C51A00}"/>
              </a:ext>
            </a:extLst>
          </p:cNvPr>
          <p:cNvSpPr txBox="1"/>
          <p:nvPr/>
        </p:nvSpPr>
        <p:spPr>
          <a:xfrm>
            <a:off x="2284536" y="4277323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35KD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98CAD77-A8C0-8BA1-3657-FD3468064274}"/>
              </a:ext>
            </a:extLst>
          </p:cNvPr>
          <p:cNvCxnSpPr/>
          <p:nvPr/>
        </p:nvCxnSpPr>
        <p:spPr>
          <a:xfrm>
            <a:off x="2863164" y="4431212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CBF51999-4703-E3EC-00C2-98ADCBD878F3}"/>
              </a:ext>
            </a:extLst>
          </p:cNvPr>
          <p:cNvSpPr txBox="1"/>
          <p:nvPr/>
        </p:nvSpPr>
        <p:spPr>
          <a:xfrm>
            <a:off x="2280847" y="4662588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8FB20FFD-C267-A4F5-51EF-111E45D0D6EC}"/>
              </a:ext>
            </a:extLst>
          </p:cNvPr>
          <p:cNvCxnSpPr/>
          <p:nvPr/>
        </p:nvCxnSpPr>
        <p:spPr>
          <a:xfrm>
            <a:off x="2859475" y="4816477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4935195F-D149-6A54-513C-FC3ED142E4DE}"/>
              </a:ext>
            </a:extLst>
          </p:cNvPr>
          <p:cNvSpPr txBox="1"/>
          <p:nvPr/>
        </p:nvSpPr>
        <p:spPr>
          <a:xfrm>
            <a:off x="3147082" y="1749030"/>
            <a:ext cx="1000183" cy="3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081C1DA-6CE1-BD50-7E0E-210F90ED69FD}"/>
              </a:ext>
            </a:extLst>
          </p:cNvPr>
          <p:cNvSpPr txBox="1"/>
          <p:nvPr/>
        </p:nvSpPr>
        <p:spPr>
          <a:xfrm rot="18600000">
            <a:off x="3339587" y="1475914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2259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EB2B066-8964-F9A1-2C7F-81FBEF319B97}"/>
              </a:ext>
            </a:extLst>
          </p:cNvPr>
          <p:cNvSpPr txBox="1"/>
          <p:nvPr/>
        </p:nvSpPr>
        <p:spPr>
          <a:xfrm rot="18540000">
            <a:off x="3719641" y="147902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2609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25AF4CFF-9830-1C6F-BBDA-494D58814E8F}"/>
              </a:ext>
            </a:extLst>
          </p:cNvPr>
          <p:cNvSpPr txBox="1"/>
          <p:nvPr/>
        </p:nvSpPr>
        <p:spPr>
          <a:xfrm rot="18540000">
            <a:off x="4087508" y="1476497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2616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06AD674-FEE5-F5A1-0671-D2AE8E03E439}"/>
              </a:ext>
            </a:extLst>
          </p:cNvPr>
          <p:cNvSpPr txBox="1"/>
          <p:nvPr/>
        </p:nvSpPr>
        <p:spPr>
          <a:xfrm rot="18540000">
            <a:off x="4415570" y="1479026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2623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F8A286C7-045B-E302-9A80-99381F182762}"/>
              </a:ext>
            </a:extLst>
          </p:cNvPr>
          <p:cNvSpPr txBox="1"/>
          <p:nvPr/>
        </p:nvSpPr>
        <p:spPr>
          <a:xfrm rot="18540000">
            <a:off x="4729863" y="146077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2628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52723BC-24E8-E0B7-8C57-CA8713EA0128}"/>
              </a:ext>
            </a:extLst>
          </p:cNvPr>
          <p:cNvSpPr txBox="1"/>
          <p:nvPr/>
        </p:nvSpPr>
        <p:spPr>
          <a:xfrm rot="18540000">
            <a:off x="5120428" y="145426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2652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66D6392E-96A1-AA2A-B3CB-9B68990CBC1B}"/>
              </a:ext>
            </a:extLst>
          </p:cNvPr>
          <p:cNvSpPr txBox="1"/>
          <p:nvPr/>
        </p:nvSpPr>
        <p:spPr>
          <a:xfrm rot="18540000">
            <a:off x="5422024" y="145752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2661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85A31715-544B-4A7F-31F9-35A9FDF6DAC9}"/>
              </a:ext>
            </a:extLst>
          </p:cNvPr>
          <p:cNvSpPr txBox="1"/>
          <p:nvPr/>
        </p:nvSpPr>
        <p:spPr>
          <a:xfrm rot="18540000">
            <a:off x="5828691" y="1471516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3104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EC12030-AEA6-61B8-36A1-D9A6192A7DA8}"/>
              </a:ext>
            </a:extLst>
          </p:cNvPr>
          <p:cNvSpPr txBox="1"/>
          <p:nvPr/>
        </p:nvSpPr>
        <p:spPr>
          <a:xfrm rot="18540000">
            <a:off x="6194056" y="1449414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3103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776AA97-628E-695D-C6FB-ECBB16615A30}"/>
              </a:ext>
            </a:extLst>
          </p:cNvPr>
          <p:cNvSpPr txBox="1"/>
          <p:nvPr/>
        </p:nvSpPr>
        <p:spPr>
          <a:xfrm rot="18540000">
            <a:off x="6557082" y="144900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3127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B4FF22F7-1F24-69AE-9EBD-C5C766DE0D90}"/>
              </a:ext>
            </a:extLst>
          </p:cNvPr>
          <p:cNvSpPr txBox="1"/>
          <p:nvPr/>
        </p:nvSpPr>
        <p:spPr>
          <a:xfrm rot="18540000">
            <a:off x="6861612" y="144124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3106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4E62D40D-DA32-AB37-5B48-6E04C8D5D92D}"/>
              </a:ext>
            </a:extLst>
          </p:cNvPr>
          <p:cNvSpPr txBox="1"/>
          <p:nvPr/>
        </p:nvSpPr>
        <p:spPr>
          <a:xfrm rot="18540000">
            <a:off x="7194351" y="144900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3111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25E15C5-43C0-9ADF-C55A-B3E4C365E10F}"/>
              </a:ext>
            </a:extLst>
          </p:cNvPr>
          <p:cNvSpPr txBox="1"/>
          <p:nvPr/>
        </p:nvSpPr>
        <p:spPr>
          <a:xfrm rot="18540000">
            <a:off x="7581232" y="144125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3124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" name="文本框 22">
            <a:extLst>
              <a:ext uri="{FF2B5EF4-FFF2-40B4-BE49-F238E27FC236}">
                <a16:creationId xmlns:a16="http://schemas.microsoft.com/office/drawing/2014/main" id="{A810BC4B-997A-D87B-A7C1-BFC4EBE36E26}"/>
              </a:ext>
            </a:extLst>
          </p:cNvPr>
          <p:cNvSpPr txBox="1"/>
          <p:nvPr/>
        </p:nvSpPr>
        <p:spPr>
          <a:xfrm rot="18540000">
            <a:off x="7968115" y="1441248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3105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BE033271-F013-E942-B03D-199C6DB27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61" y="2108275"/>
            <a:ext cx="5501797" cy="294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65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8BBC7D5-CAE3-25D6-2233-3F9DF1990E68}"/>
              </a:ext>
            </a:extLst>
          </p:cNvPr>
          <p:cNvSpPr txBox="1"/>
          <p:nvPr/>
        </p:nvSpPr>
        <p:spPr>
          <a:xfrm>
            <a:off x="495300" y="809625"/>
            <a:ext cx="170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DSA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1F884E4-6DA8-831B-FF74-F9170FD95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66" y="2117979"/>
            <a:ext cx="5815584" cy="323744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435C5A9-FD46-D1FB-9DEF-253807793D5E}"/>
              </a:ext>
            </a:extLst>
          </p:cNvPr>
          <p:cNvSpPr txBox="1"/>
          <p:nvPr/>
        </p:nvSpPr>
        <p:spPr>
          <a:xfrm>
            <a:off x="1660819" y="3247281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75KD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0F12CF2-92CB-7DE6-BDF4-A974F572BEB0}"/>
              </a:ext>
            </a:extLst>
          </p:cNvPr>
          <p:cNvCxnSpPr/>
          <p:nvPr/>
        </p:nvCxnSpPr>
        <p:spPr>
          <a:xfrm>
            <a:off x="2245362" y="3435888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745AA12-43DF-FDAF-1DA4-AC5A709322CB}"/>
              </a:ext>
            </a:extLst>
          </p:cNvPr>
          <p:cNvSpPr txBox="1"/>
          <p:nvPr/>
        </p:nvSpPr>
        <p:spPr>
          <a:xfrm>
            <a:off x="1590676" y="2968079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100KD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E22BB0F-D4EF-D732-EAE0-7EE1E0D5EB2E}"/>
              </a:ext>
            </a:extLst>
          </p:cNvPr>
          <p:cNvCxnSpPr/>
          <p:nvPr/>
        </p:nvCxnSpPr>
        <p:spPr>
          <a:xfrm>
            <a:off x="2239448" y="3121968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EE5C3BF2-792A-2B2D-B736-4FE737B7E635}"/>
              </a:ext>
            </a:extLst>
          </p:cNvPr>
          <p:cNvSpPr txBox="1"/>
          <p:nvPr/>
        </p:nvSpPr>
        <p:spPr>
          <a:xfrm>
            <a:off x="1590676" y="2650777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07F09D-431A-86AB-90CE-42F5CBBA8345}"/>
              </a:ext>
            </a:extLst>
          </p:cNvPr>
          <p:cNvCxnSpPr/>
          <p:nvPr/>
        </p:nvCxnSpPr>
        <p:spPr>
          <a:xfrm>
            <a:off x="2239448" y="2804666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9F3C8072-9BBE-91D6-14A6-12E30E1FD2F8}"/>
              </a:ext>
            </a:extLst>
          </p:cNvPr>
          <p:cNvSpPr txBox="1"/>
          <p:nvPr/>
        </p:nvSpPr>
        <p:spPr>
          <a:xfrm>
            <a:off x="1590675" y="2472151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180KD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BC20E2C2-A0F9-FC2E-531A-E323415722ED}"/>
              </a:ext>
            </a:extLst>
          </p:cNvPr>
          <p:cNvCxnSpPr/>
          <p:nvPr/>
        </p:nvCxnSpPr>
        <p:spPr>
          <a:xfrm>
            <a:off x="2239447" y="2626040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C400B458-C1B5-E098-1976-DE8D0D835826}"/>
              </a:ext>
            </a:extLst>
          </p:cNvPr>
          <p:cNvSpPr txBox="1"/>
          <p:nvPr/>
        </p:nvSpPr>
        <p:spPr>
          <a:xfrm>
            <a:off x="1666734" y="3642172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60KD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6EDCA68C-7EF2-E441-207D-7948C3F3C694}"/>
              </a:ext>
            </a:extLst>
          </p:cNvPr>
          <p:cNvCxnSpPr/>
          <p:nvPr/>
        </p:nvCxnSpPr>
        <p:spPr>
          <a:xfrm>
            <a:off x="2245362" y="379606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0A341776-C4CF-36B8-C70C-56DC3CE7C338}"/>
              </a:ext>
            </a:extLst>
          </p:cNvPr>
          <p:cNvSpPr txBox="1"/>
          <p:nvPr/>
        </p:nvSpPr>
        <p:spPr>
          <a:xfrm>
            <a:off x="1688342" y="4028852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45KD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0B821BEE-29F2-1A4C-4330-83426AF3B8D3}"/>
              </a:ext>
            </a:extLst>
          </p:cNvPr>
          <p:cNvCxnSpPr/>
          <p:nvPr/>
        </p:nvCxnSpPr>
        <p:spPr>
          <a:xfrm>
            <a:off x="2266970" y="419436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E23DA16F-7B53-2224-DEC0-E367636B0FAE}"/>
              </a:ext>
            </a:extLst>
          </p:cNvPr>
          <p:cNvSpPr txBox="1"/>
          <p:nvPr/>
        </p:nvSpPr>
        <p:spPr>
          <a:xfrm>
            <a:off x="1684539" y="4531207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35KD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4C70149E-67F6-E48F-621F-FA1B75462007}"/>
              </a:ext>
            </a:extLst>
          </p:cNvPr>
          <p:cNvCxnSpPr/>
          <p:nvPr/>
        </p:nvCxnSpPr>
        <p:spPr>
          <a:xfrm>
            <a:off x="2263167" y="4685096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B5F386BD-62C3-5DBE-79FC-AB44DD7B89FD}"/>
              </a:ext>
            </a:extLst>
          </p:cNvPr>
          <p:cNvSpPr txBox="1"/>
          <p:nvPr/>
        </p:nvSpPr>
        <p:spPr>
          <a:xfrm>
            <a:off x="1680850" y="4916472"/>
            <a:ext cx="82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25KD</a:t>
            </a:r>
            <a:endParaRPr lang="zh-CN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44C78855-E0C6-7559-875B-D8CDE047B39A}"/>
              </a:ext>
            </a:extLst>
          </p:cNvPr>
          <p:cNvCxnSpPr/>
          <p:nvPr/>
        </p:nvCxnSpPr>
        <p:spPr>
          <a:xfrm>
            <a:off x="2259478" y="5070361"/>
            <a:ext cx="2462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1943DAC4-18C4-9C14-C6B6-81FF506E1A15}"/>
              </a:ext>
            </a:extLst>
          </p:cNvPr>
          <p:cNvSpPr txBox="1"/>
          <p:nvPr/>
        </p:nvSpPr>
        <p:spPr>
          <a:xfrm>
            <a:off x="2485681" y="1747617"/>
            <a:ext cx="1000183" cy="3673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251DFC4-9EAF-BD3F-FDA7-33E8236E91BC}"/>
              </a:ext>
            </a:extLst>
          </p:cNvPr>
          <p:cNvSpPr txBox="1"/>
          <p:nvPr/>
        </p:nvSpPr>
        <p:spPr>
          <a:xfrm rot="18600000">
            <a:off x="2783004" y="148769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2259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23087284-8041-BE91-BD6F-C4FCDF5EDA11}"/>
              </a:ext>
            </a:extLst>
          </p:cNvPr>
          <p:cNvSpPr txBox="1"/>
          <p:nvPr/>
        </p:nvSpPr>
        <p:spPr>
          <a:xfrm rot="18540000">
            <a:off x="3160974" y="147138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2609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892EC62-1D22-DE30-9026-7429E4BF3FDE}"/>
              </a:ext>
            </a:extLst>
          </p:cNvPr>
          <p:cNvSpPr txBox="1"/>
          <p:nvPr/>
        </p:nvSpPr>
        <p:spPr>
          <a:xfrm rot="18540000">
            <a:off x="3528841" y="1468861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2616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3145B25-E6BA-DD4A-7A54-69B4D67FB262}"/>
              </a:ext>
            </a:extLst>
          </p:cNvPr>
          <p:cNvSpPr txBox="1"/>
          <p:nvPr/>
        </p:nvSpPr>
        <p:spPr>
          <a:xfrm rot="18540000">
            <a:off x="3856903" y="147139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2623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03988441-112C-59E1-A259-955414598D99}"/>
              </a:ext>
            </a:extLst>
          </p:cNvPr>
          <p:cNvSpPr txBox="1"/>
          <p:nvPr/>
        </p:nvSpPr>
        <p:spPr>
          <a:xfrm rot="18540000">
            <a:off x="4171196" y="145314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2628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2FAFDF1C-9B23-C1EF-EA8C-54E35663D162}"/>
              </a:ext>
            </a:extLst>
          </p:cNvPr>
          <p:cNvSpPr txBox="1"/>
          <p:nvPr/>
        </p:nvSpPr>
        <p:spPr>
          <a:xfrm rot="18540000">
            <a:off x="4561761" y="144663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2652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C3A3BB42-B720-E670-8A69-0211090B09E7}"/>
              </a:ext>
            </a:extLst>
          </p:cNvPr>
          <p:cNvSpPr txBox="1"/>
          <p:nvPr/>
        </p:nvSpPr>
        <p:spPr>
          <a:xfrm rot="18540000">
            <a:off x="4967533" y="144012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sz="16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2661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6ACCA23-2FAD-441C-FF4D-F156AF131522}"/>
              </a:ext>
            </a:extLst>
          </p:cNvPr>
          <p:cNvSpPr txBox="1"/>
          <p:nvPr/>
        </p:nvSpPr>
        <p:spPr>
          <a:xfrm rot="18540000">
            <a:off x="5335583" y="1463880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3104</a:t>
            </a:r>
            <a:endParaRPr lang="zh-CN" sz="105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7E547BFD-B479-82CD-B924-2DD558322BFF}"/>
              </a:ext>
            </a:extLst>
          </p:cNvPr>
          <p:cNvSpPr txBox="1"/>
          <p:nvPr/>
        </p:nvSpPr>
        <p:spPr>
          <a:xfrm rot="18540000">
            <a:off x="5736721" y="1472044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3103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6BB09C98-5896-39EE-BDEC-6FB0C6870E44}"/>
              </a:ext>
            </a:extLst>
          </p:cNvPr>
          <p:cNvSpPr txBox="1"/>
          <p:nvPr/>
        </p:nvSpPr>
        <p:spPr>
          <a:xfrm rot="18540000">
            <a:off x="6099747" y="1471635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3127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5C62003-7371-2C63-1C60-C630DD03CFF8}"/>
              </a:ext>
            </a:extLst>
          </p:cNvPr>
          <p:cNvSpPr txBox="1"/>
          <p:nvPr/>
        </p:nvSpPr>
        <p:spPr>
          <a:xfrm rot="18540000">
            <a:off x="6404277" y="146387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3106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3958DBE-0478-8F29-6EBB-0AF9DEFA7319}"/>
              </a:ext>
            </a:extLst>
          </p:cNvPr>
          <p:cNvSpPr txBox="1"/>
          <p:nvPr/>
        </p:nvSpPr>
        <p:spPr>
          <a:xfrm rot="18540000">
            <a:off x="6814601" y="1471389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3111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92327848-4D6B-E5FE-67F8-220465035B26}"/>
              </a:ext>
            </a:extLst>
          </p:cNvPr>
          <p:cNvSpPr txBox="1"/>
          <p:nvPr/>
        </p:nvSpPr>
        <p:spPr>
          <a:xfrm rot="18540000">
            <a:off x="7229603" y="1479393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3124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" name="文本框 22">
            <a:extLst>
              <a:ext uri="{FF2B5EF4-FFF2-40B4-BE49-F238E27FC236}">
                <a16:creationId xmlns:a16="http://schemas.microsoft.com/office/drawing/2014/main" id="{5DA757CB-48E7-8276-11C9-FE3887E5E0A1}"/>
              </a:ext>
            </a:extLst>
          </p:cNvPr>
          <p:cNvSpPr txBox="1"/>
          <p:nvPr/>
        </p:nvSpPr>
        <p:spPr>
          <a:xfrm rot="18540000">
            <a:off x="7616486" y="1479391"/>
            <a:ext cx="1004479" cy="365811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16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3105</a:t>
            </a:r>
            <a:endParaRPr lang="zh-CN" sz="105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5287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120</Words>
  <Application>Microsoft Office PowerPoint</Application>
  <PresentationFormat>宽屏</PresentationFormat>
  <Paragraphs>120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许 瑶征</dc:creator>
  <cp:lastModifiedBy>许 瑶征</cp:lastModifiedBy>
  <cp:revision>8</cp:revision>
  <dcterms:created xsi:type="dcterms:W3CDTF">2023-02-17T09:54:36Z</dcterms:created>
  <dcterms:modified xsi:type="dcterms:W3CDTF">2023-05-30T12:32:38Z</dcterms:modified>
</cp:coreProperties>
</file>